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64" r:id="rId5"/>
    <p:sldId id="263" r:id="rId6"/>
    <p:sldId id="262" r:id="rId7"/>
    <p:sldId id="260" r:id="rId8"/>
    <p:sldId id="267" r:id="rId9"/>
    <p:sldId id="266" r:id="rId10"/>
    <p:sldId id="265" r:id="rId11"/>
    <p:sldId id="268" r:id="rId12"/>
    <p:sldId id="269" r:id="rId13"/>
    <p:sldId id="259" r:id="rId14"/>
    <p:sldId id="258" r:id="rId15"/>
    <p:sldId id="272" r:id="rId16"/>
    <p:sldId id="271" r:id="rId17"/>
    <p:sldId id="270" r:id="rId18"/>
    <p:sldId id="27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8062664" cy="576063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latin typeface="Times New Roman" pitchFamily="18" charset="0"/>
              </a:rPr>
              <a:t>Уважаемые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908720"/>
            <a:ext cx="8064896" cy="5544616"/>
          </a:xfrm>
        </p:spPr>
        <p:txBody>
          <a:bodyPr>
            <a:normAutofit/>
          </a:bodyPr>
          <a:lstStyle/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00CCFF"/>
              </a:buClr>
              <a:buSzPct val="65000"/>
              <a:defRPr/>
            </a:pP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Библиотека ХТИ - филиала СФУ читальный зал № 3 представляет вашему вниманию обзор литературы по теме </a:t>
            </a: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«Начертательная геометрия и инженерная графика». </a:t>
            </a:r>
            <a:endParaRPr lang="ru-RU" sz="2400" i="1" kern="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00CCFF"/>
              </a:buClr>
              <a:buSzPct val="65000"/>
              <a:defRPr/>
            </a:pP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Представленный материал содержит  </a:t>
            </a: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18 библиографических </a:t>
            </a: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описаний документов.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00CCFF"/>
              </a:buClr>
              <a:buSzPct val="65000"/>
              <a:defRPr/>
            </a:pP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Хронологический охват обзора с </a:t>
            </a: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2003 </a:t>
            </a: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года по </a:t>
            </a: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2017 </a:t>
            </a: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год.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00CCFF"/>
              </a:buClr>
              <a:buSzPct val="65000"/>
              <a:defRPr/>
            </a:pP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 «Библиографическая запись. Библиографическое описание. Общие требования и правила составления».</a:t>
            </a:r>
          </a:p>
          <a:p>
            <a:pPr lvl="0" fontAlgn="base">
              <a:lnSpc>
                <a:spcPct val="80000"/>
              </a:lnSpc>
              <a:spcAft>
                <a:spcPct val="0"/>
              </a:spcAft>
              <a:buClr>
                <a:srgbClr val="00CCFF"/>
              </a:buClr>
              <a:buSzPct val="65000"/>
              <a:defRPr/>
            </a:pP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	Представленную литературу вы сможете получить,  посетив читальный зал № 3 библиотеки </a:t>
            </a:r>
            <a:r>
              <a:rPr lang="ru-RU" sz="2400" i="1" kern="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ХТИ-филиала</a:t>
            </a:r>
            <a:r>
              <a:rPr lang="ru-RU" sz="2400" i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СФУ, в корпусе «Б» по адресу: ул. Комарова, 15 (4 этаж), аудитория № 418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56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Альбом чертежей и заданий по машиностроительному черчению и компьютерной графике : учебное пособие.; допущено МО и науки РФ / П. Н. Учаев [и др.]. - Старый Оскол : ТНТ, 2012. - 228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Аннотация: Альбом заданий по машиностроительному черчению предназначен для выполнения заданий по чтению чертежей общего вида, созданию сборочных чертежей изделий, как правило, машиностроительного назначения, а также по разработке рабочих чертежей и 3D - моделей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деталий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этих изделий.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всего:12 -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.(7),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№1(5)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260649"/>
            <a:ext cx="3059385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Г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37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Гервер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В.А. Основы инженерной графики : учебное пособие.; допущено Научно-методическим советом по начертательной геометрии / В. А.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Гервер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А. А. Рывлина, А. М.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Тенякшев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- М. : КНОРУС, 2007. - 432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Рассмотрены примеры типовых графических работ, входящих в программу курса инженерной и компьютерной графики для специальностей технического профиля.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всего:4 -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.(4)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295232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Е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51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Ёлкин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В. В.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Инженерная графика : учебное пособие.; допущено Научно-методическим советом по начертательной геометрии, инженерной и компьютерной графики / В. В.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Ёлкин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В. Т.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Тозик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- 2-е изд., стереотипное. - М. : Академия, 2009. - 304 с. - ("Высшее профессиональное образование")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Рассмотрены правила выполнения и оформления чертежей деталей общего назначения, разъемных и неразъемных соединений, сборочных чертежей и других конструкторских документов. Приведены таблицы, позволяющие выполнить часть учебных заданий без обращения к справочникам. 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всего:108 -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.(107),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№2(1)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273630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22.151.3я73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З-17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Зайцев, Ю. А. Начертательная геометрия. Решение задач : учебное пособие.; допущено Научно-методическим советом по начертательной геометрии / Ю. А. Зайцев. - М. : "Дашков и К", 2009. - 276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Учебное пособие содержит чертежи и рисунки, довольно подробно иллюстрирующие динамику выполнения построений графического решения типовых задач. 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всего:5 -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.(5)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332656"/>
            <a:ext cx="305938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З-48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Зелёный, П. В. Инженерная графика. Практикум : учебное пособие.; допущено МО Республики Беларусь / П. В. Зелёный, Е. И. Белякова. - Минск: Новое знание , 2012. - 303 с. - (Высшее образование)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всего:12 -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.(10),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Представляет собой сборник графических заданий по основным темам начертательной геометрии, проекционного и машиностроительного черчения.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404664"/>
            <a:ext cx="295232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18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Каминский, В. П. Основы строительного черчения : учебное пособие / В. П. Каминский, В. В.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Горетый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- 2-е изд.,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перераб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и доп. - Старый Оскол : ТНТ, 2017. - 224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В пособии рассматриваются правила оформления чертежей зданий, различных изделий и конструкций из железобетона, металла и дерева, а также чертежи генеральных планов.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всего:15 -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№2(2),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.(13)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260648"/>
            <a:ext cx="3059385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22.151.34я73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68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Королев, И. И. Сборник задач по начертательной геометрии: учебное пособие; рекомендовано УМО по университетскому политехническому образованию / Ю. И. Королев, С. Ю. Устюжанина. - СПб. : Питер, 2008. - 320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Этот сборник задач позволит студентам закрепить теоретические знания на практике. После упражнений даны задачи для самостоятельного решения, которые будут использоваться в экзаменационных билетах.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всего:5 -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.(5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)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259228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22.151.3я73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68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Королев Ю.И. Начертательная геометрия : учебник.; допущено Научно - методическим советом по начертательной геометрии / Ю. И. Королев. - 2-е изд. - СПб. : Питер, 2010. - 256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Аннотация: Существенное отличие второго издания учебника заключается в том, что образование чертежа рассматривается с позиции теории метода двух изображений. Как следствие, внесены соответствующие изменения в содержание и редакцию отдельных глав, при этом учтены замечания и рекомендации многих специалистов по начертательной геометрии.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всего:33 -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.(26), №4(1),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№2(2),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№1(4)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ea typeface="Calibri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73630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30.11я723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90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Куликов, В. П. Стандарты инженерной графики : учебное пособие.; допущено МО и науки РФ / В. П. Куликов. - 2-е изд.,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испр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и доп. - М. : ФОРУМ, 2008. - 240 с. - (Профессиональное образование)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Впервые концентрированно изложены действующие стандарты с иллюстрациями, комментариями и справочными данными, необходимыми  для использования при изучении дисциплин по инженерно-техническим циклам.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всего:10 -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.(7),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№1(3)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302433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Л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37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Левицкий, В. С. Машиностроительное черчение и автоматизация выполнения чертежей : учебник.; рекомендовано МО РФ / В. С. Левицкий. - 8-е изд.,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испр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и доп. - М. :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Юрайт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2011. - 435 с. - (Основы наук)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Особенность учебника в том, что все основные разделы курса машиностроительного черчения поддерживаются прикладными программами ЭВМ. 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всего:30 -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.(24), №4(2),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№2(2),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26642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30.11я72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М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64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Миронов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Б.Г. Сборник упражнений для чтения чертежей по инженерной графике : учебное пособие.; допущено Экспертным советом по профессиональному образованию / Б. Г. Миронов, Е. С. Панфилова. - 2-е изд., стереотипное. - М. : Академия, 2009. - 112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Содержатся упражнения по основам начертательной геометрии и проекционного черчения.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всего:20 -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.(17),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№2(1),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)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6642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Н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36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Начертательная геометрия. Инженерная и компьютерная графика в задачах и примерах: учебное пособие / П. Н. Учаев, С. Г. Емельянов, К. П. Учаева. - Старый Оскол : ТНТ, 2012. - 288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Аннотация: В учебном пособии приведены типовые задачи, кратко изложены основы решения и показаны примеры.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всего:10 -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.(8),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Calibri"/>
              <a:cs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332656"/>
            <a:ext cx="2987377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Н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66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Нилова, В. И. Инженерная графика с элементами конструирования (ИГ с ЭК). Ч.1. Имитационная игра "Работа с чертежами в процессе изготовления изделий" по теме: "Виды изделий и конструкторских документов" : учебное пособие; допущено УМО вузов РФ / В. И. Нилова и др.; под общ. ред. В. И. Ниловой. - Старый Оскол : ТНТ, 2014. - 220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Учебное пособие позволяет решать задачи эффективного изучения дисциплин графического цикла в процессе чтения конструкторской документации (КД).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всего:10 -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.(7),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№2(1),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9"/>
            <a:ext cx="309634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22.151я73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Ф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91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Фролов, С. А. Начертательная геометрия: сборник задач : учебное пособие.; допущено МО и науки РФ / С. А. Фролов. - 3-е изд.,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испр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. - М. : ИНФРА-М, 2011. - 172 с. - (Высшее образование)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Аннотация: Сборник задач согласован с изложением основной теоретической базы курса начертательной геометрии по учебнику С.А. Фролова "Начертательная геометрия".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всего:20 -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.(17),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№2(1),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)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332656"/>
            <a:ext cx="2987377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22.151я73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Ф 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91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Фролов С.А. Начертательная геометрия : учебник.; допущено МО РФ / С. А. Фролов. - 3-е изд.,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испр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и доп. - М. : ИНФРА-М, 2012. - (Высшее образование: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бакалавриат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Подчеркнута роль инвариантных свойств ортогонального проецирования в создании теоретической базы курса. особое внимание уделено способам образования поверхностей, их заданию на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элюре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Монжа.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всего:20 -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.(17),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№2(1),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)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332656"/>
            <a:ext cx="3059385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Ч-37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Чекмарев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А. А. Задачи и задания по инженерной графике : учеб. пособие.; рекомендовано Научно-методическим советом "Начертательная геометрия и инженерная графика" МО РФ / А. А.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Чекмарев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- М. : Академия, 2003. - 128 с.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Учебное пособие составлено на основе авторского учебника "Инженерная графика". В нем приведены примеры решения ряда типовых задач и даны задания для самостоятельного выполнения.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всего:10 -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.(6),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№2(2),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Calibri"/>
              <a:cs typeface="Times New Roman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260648"/>
            <a:ext cx="3028950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Ч-37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Чекмарев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А. А. Инженерная графика. Машиностроительное черчение : учебное пособие.; рекомендовано МО РФ / А. А.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Чекмарев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- М. : ИНФРА-М, 2010. - 396 с. - (Высшее образование)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Аннотация: Приведены сведения по смежным вопросам конструирования, технологии, измерений. 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всего:14 -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.(11), №4(1),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№2(1),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№1(1)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Calibri"/>
              <a:cs typeface="Times New Roman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2987377" cy="508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564904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544616" cy="619268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30.11я73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Ч-37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Чекмарев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А. А. Начертательная геометрия и черчение : учебник.; рекомендовано МО РФ / А. А.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Чекмарев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- 3-е изд.,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испр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 и доп. - М. :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Юрайт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, 2011 то же 2005. - 471 с. - (Основы наук)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Аннотация: Изложены основы начертательной геометрии в непосредственной связи с основами технического рисунка и черчения; основы машиностроительного черчения, правила выполнения схем; даны элементы строительного и топографического черчения; основы использования персональных электронных вычислительных машин для решения графических задач.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Calibri"/>
                <a:cs typeface="Times New Roman"/>
              </a:rPr>
              <a:t>Экземпляры: всего:26 -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аб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.(20), №4(2),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№2(2), </a:t>
            </a:r>
            <a:r>
              <a:rPr lang="ru-RU" sz="2000" dirty="0" err="1" smtClean="0">
                <a:latin typeface="Times New Roman"/>
                <a:ea typeface="Calibri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Calibri"/>
                <a:cs typeface="Times New Roman"/>
              </a:rPr>
              <a:t> №1(2)</a:t>
            </a:r>
            <a:endParaRPr lang="ru-RU" sz="1600" dirty="0" smtClean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Calibri"/>
              <a:cs typeface="Times New Roman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476672"/>
            <a:ext cx="3203401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26</TotalTime>
  <Words>563</Words>
  <Application>Microsoft Office PowerPoint</Application>
  <PresentationFormat>Экран (4:3)</PresentationFormat>
  <Paragraphs>101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Техническая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4</cp:revision>
  <dcterms:modified xsi:type="dcterms:W3CDTF">2017-04-21T06:37:10Z</dcterms:modified>
</cp:coreProperties>
</file>